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71" r:id="rId10"/>
    <p:sldId id="268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xmlns="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xmlns="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xmlns="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xmlns="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xmlns="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9/27/2021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6FB6BA45-21D7-4ECD-971E-90FC03AE18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xmlns="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xmlns="" id="{EED8D03E-F375-4E67-B932-FF9B007BB4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AC04A167-D7CF-40DE-94A1-38F475E279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4329225"/>
              </p:ext>
            </p:extLst>
          </p:nvPr>
        </p:nvGraphicFramePr>
        <p:xfrm>
          <a:off x="678809" y="1450873"/>
          <a:ext cx="9120619" cy="4589318"/>
        </p:xfrm>
        <a:graphic>
          <a:graphicData uri="http://schemas.openxmlformats.org/drawingml/2006/table">
            <a:tbl>
              <a:tblPr/>
              <a:tblGrid>
                <a:gridCol w="2076423"/>
                <a:gridCol w="7044196">
                  <a:extLst>
                    <a:ext uri="{9D8B030D-6E8A-4147-A177-3AD203B41FA5}">
                      <a16:colId xmlns:a16="http://schemas.microsoft.com/office/drawing/2014/main" xmlns="" val="2895464835"/>
                    </a:ext>
                  </a:extLst>
                </a:gridCol>
              </a:tblGrid>
              <a:tr h="2569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90571222"/>
                  </a:ext>
                </a:extLst>
              </a:tr>
              <a:tr h="88108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muộn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), 13h30(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có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mặt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lý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rõ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ràng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chính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.</a:t>
                      </a:r>
                      <a:endParaRPr lang="en-US" sz="1600" baseline="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11h15 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19582271"/>
                  </a:ext>
                </a:extLst>
              </a:tr>
              <a:tr h="587391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841484489"/>
                  </a:ext>
                </a:extLst>
              </a:tr>
              <a:tr h="1174782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13h30(5k)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53895863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25607428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xmlns="" id="{6E4CD457-E37B-4177-94C9-92C24E7321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xmlns="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xmlns="" id="{DCE1AED4-C7FF-4468-BF54-4470A0A3E2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xmlns="" id="{BDE94FAB-AA60-43B4-A2C3-3A940B9A9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C0921G1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17h15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21-25/10/2021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 email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314179"/>
              </p:ext>
            </p:extLst>
          </p:nvPr>
        </p:nvGraphicFramePr>
        <p:xfrm>
          <a:off x="167574" y="799588"/>
          <a:ext cx="11876037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/>
                <a:gridCol w="1467149"/>
                <a:gridCol w="4499810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Demo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13h30-13h45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Update ken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Check ken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7654282"/>
              </p:ext>
            </p:extLst>
          </p:nvPr>
        </p:nvGraphicFramePr>
        <p:xfrm>
          <a:off x="167576" y="799588"/>
          <a:ext cx="11710736" cy="567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/>
                <a:gridCol w="3272589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:a16="http://schemas.microsoft.com/office/drawing/2014/main" xmlns="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:a16="http://schemas.microsoft.com/office/drawing/2014/main" xmlns="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mở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rộng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jame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 =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Note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thread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13h30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coach </a:t>
                      </a:r>
                    </a:p>
                    <a:p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baì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lỗi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đễ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bạn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sửa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(fix bug)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11h15-12h00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hương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quyết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fix bug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</TotalTime>
  <Words>892</Words>
  <Application>Microsoft Office PowerPoint</Application>
  <PresentationFormat>Widescreen</PresentationFormat>
  <Paragraphs>134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PC</cp:lastModifiedBy>
  <cp:revision>48</cp:revision>
  <dcterms:created xsi:type="dcterms:W3CDTF">2020-07-13T07:49:19Z</dcterms:created>
  <dcterms:modified xsi:type="dcterms:W3CDTF">2021-09-27T00:31:28Z</dcterms:modified>
</cp:coreProperties>
</file>